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6E865F4-BDB8-5250-739E-3155574D1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1683926F-F758-4D5B-4E96-D588AD1DE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DC9C48A-D602-CDA4-B4E0-4AFBC87C0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A055E4A-6021-4468-6415-C5EE2B418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911A5B5-E209-4704-F544-5FC2CC2CE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7153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DF960F6-334A-625E-83E5-C807BA17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BBB64366-D887-E8D9-AF61-7DF528E1B1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25F6E9C-DCC0-B593-C749-5F39807CF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64A096E-C033-9E43-88F4-83BBF817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64131E3-D344-9FC9-0DF3-C01E0683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6339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A33BCB2B-B582-B40C-389E-B0DCC6157B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859CB6C-CA7F-C5A0-8C63-986447E47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A9BE828-BC98-6EAE-47A7-1071F6BAE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E4034B3-4274-8DD9-2906-68699C4C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1F45B43-BCA2-087D-EF4A-954120250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7810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AC21D0-8992-9D85-38C0-E28E21F96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6DDB8D-A79C-57E3-5307-584D4B508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86651F7-DB70-B1EB-6A8B-B63739168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77FB354-765C-CCFA-4375-64087420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43498EE-6030-2E08-FCD9-A5807754E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36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61803C2-7E59-085A-DD24-A7582C61F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42FB3CC-2C4A-E166-2F0A-86497ACE9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02B3585-CB5C-A52E-E989-07DD2B117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E3281F6-FA83-EA9C-ECB0-8367B180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14FC91E-3B7F-6839-FAFA-F13E4ABA6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961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2A181E8-D91F-6F30-F9F2-FEAD4A663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36D4519-B991-602C-F273-5C0E2AEE51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C01A969-F745-2FDC-1B25-96A10CDB78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0847E8B-A426-0F57-65D6-FAEC660FD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76FF1DC-9CC2-EF4D-5DC7-71C570C33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DD2EFB1-5680-63D6-E85D-133010032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1457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A689903-94C0-028F-1E33-8136E20E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718DE1E-C8E8-07E4-4BA6-B651BA679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C146917-7623-5ABE-A6F1-83983E02A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035EC29D-88C0-BC12-7AA9-80450C572F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0A4D62E5-B5A1-72C4-698A-56E4DC248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75B44AEB-D5F7-2A13-8A46-324CAA305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2C9778F1-F648-A020-8329-BF1E43CB6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E3571532-8669-E841-E0B5-380468A0B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2153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3688769-B06C-5807-1D11-878470C01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23C9AD7-8FD6-9BD7-B38F-8B03B287A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91125369-D81D-5D8E-C531-952025CF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59198B1-5EE2-37E4-50FC-BCEC4E5B7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84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15CBF68-A3EA-7571-8D1C-D66688695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C386231-F30B-3556-0824-3A8A3A85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4091512-547E-2BDE-CD60-B7886060D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767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B8CDFDD-746F-1768-CF27-E67F96A88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C243379-C0FC-97B3-A233-61D9CAFFD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024B1F8-5F2D-04E5-484A-74DA140D9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2D2938F-70D4-BC51-33BB-369825F8D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6A7A903-A50B-F1A4-12D9-EB8687B47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13F5323-0317-1DC7-A35B-38CA90BDC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27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F2EB2D3-3058-DC6D-04C1-83854EAB0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2701841-79BE-760A-3E3E-D9C0158298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1151F3E-7573-29E4-3BA1-B89D84560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E499F176-06DD-67FF-605A-13512C930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057A303-AC72-8C1C-AC2A-14484C48D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C03CBC1-89F3-649D-91BE-7FF83510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06363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4FDC99F-823E-CB38-E6F9-B75DA405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34AB07A-4239-7952-11A5-C77B4B129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4DB93B3-220A-643F-65B3-926EAD13B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5E47BC-8F4C-42C2-A05E-3A7590C7561F}" type="datetimeFigureOut">
              <a:rPr lang="sv-SE" smtClean="0"/>
              <a:t>2025-08-13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8EE3970-964A-0734-78AE-03DB21B3C1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A90D1CE-992B-219E-BA42-FFE5E5526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41A584-BBCF-4BB5-B115-C919A5CD608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595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text, Människoansikte, klädsel, person&#10;&#10;AI-genererat innehåll kan vara felaktigt.">
            <a:extLst>
              <a:ext uri="{FF2B5EF4-FFF2-40B4-BE49-F238E27FC236}">
                <a16:creationId xmlns:a16="http://schemas.microsoft.com/office/drawing/2014/main" id="{317C37A4-42B6-E894-F0EB-BB6E7C1335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80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text, Människoansikte, person, klädsel&#10;&#10;AI-genererat innehåll kan vara felaktigt.">
            <a:extLst>
              <a:ext uri="{FF2B5EF4-FFF2-40B4-BE49-F238E27FC236}">
                <a16:creationId xmlns:a16="http://schemas.microsoft.com/office/drawing/2014/main" id="{B19A67E8-535E-852C-203D-611C16CE09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12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text, Människoansikte, klädsel, person&#10;&#10;AI-genererat innehåll kan vara felaktigt.">
            <a:extLst>
              <a:ext uri="{FF2B5EF4-FFF2-40B4-BE49-F238E27FC236}">
                <a16:creationId xmlns:a16="http://schemas.microsoft.com/office/drawing/2014/main" id="{46B93C08-22F3-CEFD-B58A-CFE1EC736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4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1AAC0C340E84FAB31693051133D5C" ma:contentTypeVersion="16" ma:contentTypeDescription="Skapa ett nytt dokument." ma:contentTypeScope="" ma:versionID="e81c2d424c14e5924c4cee97c47169a6">
  <xsd:schema xmlns:xsd="http://www.w3.org/2001/XMLSchema" xmlns:xs="http://www.w3.org/2001/XMLSchema" xmlns:p="http://schemas.microsoft.com/office/2006/metadata/properties" xmlns:ns2="971a189d-0cdc-455f-bf94-3268474f7645" xmlns:ns3="3d5682fe-a815-4077-97e0-79c060243327" targetNamespace="http://schemas.microsoft.com/office/2006/metadata/properties" ma:root="true" ma:fieldsID="68d312492c70c957129b239c99938dfc" ns2:_="" ns3:_="">
    <xsd:import namespace="971a189d-0cdc-455f-bf94-3268474f7645"/>
    <xsd:import namespace="3d5682fe-a815-4077-97e0-79c0602433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a189d-0cdc-455f-bf94-3268474f76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ildmarkeringar" ma:readOnly="false" ma:fieldId="{5cf76f15-5ced-4ddc-b409-7134ff3c332f}" ma:taxonomyMulti="true" ma:sspId="13141b71-96bb-4718-bf58-d472a02fef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5682fe-a815-4077-97e0-79c06024332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c43d6c5-5fc7-47c0-927e-0c5f31b85198}" ma:internalName="TaxCatchAll" ma:showField="CatchAllData" ma:web="3d5682fe-a815-4077-97e0-79c0602433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5682fe-a815-4077-97e0-79c060243327" xsi:nil="true"/>
    <lcf76f155ced4ddcb4097134ff3c332f xmlns="971a189d-0cdc-455f-bf94-3268474f76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474FBEF-8F4F-4FEB-92E2-4FA8CAB0A266}"/>
</file>

<file path=customXml/itemProps2.xml><?xml version="1.0" encoding="utf-8"?>
<ds:datastoreItem xmlns:ds="http://schemas.openxmlformats.org/officeDocument/2006/customXml" ds:itemID="{E540AB52-724E-467E-8D5D-053DE126D246}"/>
</file>

<file path=customXml/itemProps3.xml><?xml version="1.0" encoding="utf-8"?>
<ds:datastoreItem xmlns:ds="http://schemas.openxmlformats.org/officeDocument/2006/customXml" ds:itemID="{C5FA4C41-B7C3-4E82-8657-27DE511D2937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Bredbild</PresentationFormat>
  <Paragraphs>0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Häggström</dc:creator>
  <cp:lastModifiedBy>John Häggström</cp:lastModifiedBy>
  <cp:revision>1</cp:revision>
  <dcterms:created xsi:type="dcterms:W3CDTF">2025-08-13T09:31:35Z</dcterms:created>
  <dcterms:modified xsi:type="dcterms:W3CDTF">2025-08-13T09:33:28Z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0x010100FA61AAC0C340E84FAB31693051133D5C</vt:lpwstr>
  </property>
</Properties>
</file>